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8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8ADAB71-5DD2-4BAC-B3C6-9E5296A89DA1}" type="datetimeFigureOut">
              <a:rPr lang="en-US" smtClean="0"/>
              <a:t>10/15/2012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مقرر الاتصالات التسويقية </a:t>
            </a:r>
            <a:r>
              <a:rPr lang="en-US" dirty="0">
                <a:solidFill>
                  <a:srgbClr val="675E47"/>
                </a:solidFill>
              </a:rPr>
              <a:t>(BUS-417)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6461760" cy="1066800"/>
          </a:xfrm>
        </p:spPr>
        <p:txBody>
          <a:bodyPr>
            <a:normAutofit/>
          </a:bodyPr>
          <a:lstStyle/>
          <a:p>
            <a:pPr algn="ctr" rtl="1"/>
            <a:r>
              <a:rPr lang="ar-SA" dirty="0" smtClean="0"/>
              <a:t>إعداد</a:t>
            </a:r>
          </a:p>
          <a:p>
            <a:pPr algn="ctr" rtl="1"/>
            <a:r>
              <a:rPr lang="ar-SA" dirty="0" smtClean="0"/>
              <a:t>هلال حسين علي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8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06" y="457200"/>
            <a:ext cx="7620000" cy="1143000"/>
          </a:xfrm>
        </p:spPr>
        <p:txBody>
          <a:bodyPr/>
          <a:lstStyle/>
          <a:p>
            <a:pPr algn="ctr" rtl="1"/>
            <a:r>
              <a:rPr lang="ar-SA" dirty="0" smtClean="0"/>
              <a:t>تابع </a:t>
            </a:r>
            <a:r>
              <a:rPr lang="ar-SA" dirty="0">
                <a:solidFill>
                  <a:srgbClr val="675E47"/>
                </a:solidFill>
              </a:rPr>
              <a:t>الأخلاقيات والاتصالات التسويقية </a:t>
            </a:r>
            <a:r>
              <a:rPr lang="ar-SA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06" y="2057400"/>
            <a:ext cx="7620000" cy="304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77343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4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الأخلاق ومزيج الاتصالات التسويقية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76287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/>
              <a:t>تابع </a:t>
            </a:r>
            <a:r>
              <a:rPr lang="ar-SA" dirty="0">
                <a:solidFill>
                  <a:srgbClr val="675E47"/>
                </a:solidFill>
              </a:rPr>
              <a:t>الأخلاق ومزيج الاتصالات التسويقية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782002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0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>
                <a:solidFill>
                  <a:srgbClr val="675E47"/>
                </a:solidFill>
              </a:rPr>
              <a:t>تابع الأخلاق ومزيج الاتصالات التسويقية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779145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9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>
                <a:solidFill>
                  <a:srgbClr val="675E47"/>
                </a:solidFill>
              </a:rPr>
              <a:t>تابع الأخلاق ومزيج الاتصالات التسويقية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772477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7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>
                <a:solidFill>
                  <a:srgbClr val="675E47"/>
                </a:solidFill>
              </a:rPr>
              <a:t>تابع الأخلاق ومزيج الاتصالات التسويقية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77724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1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sz="4000" dirty="0" smtClean="0"/>
              <a:t>اتخاذ القرار الأخلاقي في الاتصالات التسويقية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7533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733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0"/>
            <a:ext cx="6096000" cy="2593975"/>
          </a:xfrm>
        </p:spPr>
        <p:txBody>
          <a:bodyPr/>
          <a:lstStyle/>
          <a:p>
            <a:pPr algn="ctr" rtl="1"/>
            <a:r>
              <a:rPr lang="ar-SA" dirty="0" smtClean="0"/>
              <a:t>هذا والله أعلم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6461760" cy="1066800"/>
          </a:xfrm>
        </p:spPr>
        <p:txBody>
          <a:bodyPr>
            <a:normAutofit/>
          </a:bodyPr>
          <a:lstStyle/>
          <a:p>
            <a:pPr algn="ctr" rtl="1"/>
            <a:r>
              <a:rPr lang="ar-SA" sz="2800" dirty="0" smtClean="0"/>
              <a:t>إنتهت المحاضرة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44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الفصل </a:t>
            </a:r>
            <a:r>
              <a:rPr lang="ar-SA" dirty="0" smtClean="0"/>
              <a:t>ا</a:t>
            </a:r>
            <a:r>
              <a:rPr lang="ar-SA" dirty="0" smtClean="0"/>
              <a:t>لخامس</a:t>
            </a:r>
            <a:r>
              <a:rPr lang="ar-SA" dirty="0" smtClean="0"/>
              <a:t>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الأخلاق والآتصالات التسويقية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1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مقدمة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72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منابع الأخلاق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848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8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rgbClr val="675E47"/>
                </a:solidFill>
              </a:rPr>
              <a:t>تعريف الأخلاق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2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تعريف أخلاقيات التسويق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774382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1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تابع </a:t>
            </a:r>
            <a:r>
              <a:rPr lang="ar-SA" dirty="0">
                <a:solidFill>
                  <a:srgbClr val="675E47"/>
                </a:solidFill>
              </a:rPr>
              <a:t>تعريف أخلاقيات التسويق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848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2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7" y="152400"/>
            <a:ext cx="7620000" cy="960438"/>
          </a:xfrm>
        </p:spPr>
        <p:txBody>
          <a:bodyPr/>
          <a:lstStyle/>
          <a:p>
            <a:pPr algn="ctr" rtl="1"/>
            <a:r>
              <a:rPr lang="ar-SA" dirty="0" smtClean="0"/>
              <a:t>قواعد إرشادية للتعامل الأخلاقي التسويق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71574"/>
            <a:ext cx="7743825" cy="530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3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الأخلاقيات والاتصالات التسويقية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7724775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7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157</TotalTime>
  <Words>71</Words>
  <Application>Microsoft Office PowerPoint</Application>
  <PresentationFormat>On-screen Show (4:3)</PresentationFormat>
  <Paragraphs>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مقرر الاتصالات التسويقية (BUS-417)</vt:lpstr>
      <vt:lpstr>الفصل الخامس  الأخلاق والآتصالات التسويقية   </vt:lpstr>
      <vt:lpstr>مقدمة  </vt:lpstr>
      <vt:lpstr>منابع الأخلاق</vt:lpstr>
      <vt:lpstr>تعريف الأخلاق</vt:lpstr>
      <vt:lpstr>تعريف أخلاقيات التسويق</vt:lpstr>
      <vt:lpstr>تابع تعريف أخلاقيات التسويق</vt:lpstr>
      <vt:lpstr>قواعد إرشادية للتعامل الأخلاقي التسويق</vt:lpstr>
      <vt:lpstr>الأخلاقيات والاتصالات التسويقية </vt:lpstr>
      <vt:lpstr>تابع الأخلاقيات والاتصالات التسويقية   </vt:lpstr>
      <vt:lpstr>الأخلاق ومزيج الاتصالات التسويقية</vt:lpstr>
      <vt:lpstr>تابع الأخلاق ومزيج الاتصالات التسويقية</vt:lpstr>
      <vt:lpstr>تابع الأخلاق ومزيج الاتصالات التسويقية</vt:lpstr>
      <vt:lpstr>تابع الأخلاق ومزيج الاتصالات التسويقية</vt:lpstr>
      <vt:lpstr>تابع الأخلاق ومزيج الاتصالات التسويقية</vt:lpstr>
      <vt:lpstr>اتخاذ القرار الأخلاقي في الاتصالات التسويقية</vt:lpstr>
      <vt:lpstr>هذا والله أعلم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(BUS-417)مقررالآتصالات التسويقية</dc:title>
  <dc:creator>Hilal</dc:creator>
  <cp:lastModifiedBy>Hilal</cp:lastModifiedBy>
  <cp:revision>14</cp:revision>
  <dcterms:created xsi:type="dcterms:W3CDTF">2012-09-29T22:00:39Z</dcterms:created>
  <dcterms:modified xsi:type="dcterms:W3CDTF">2012-10-15T15:22:40Z</dcterms:modified>
</cp:coreProperties>
</file>