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ADAB71-5DD2-4BAC-B3C6-9E5296A89DA1}" type="datetimeFigureOut">
              <a:rPr lang="en-US" smtClean="0"/>
              <a:t>9/30/2012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(BUS-417)</a:t>
            </a:r>
            <a:r>
              <a:rPr lang="ar-SA" dirty="0" smtClean="0"/>
              <a:t>مقررالآتصالات التسويقية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إعداد</a:t>
            </a:r>
          </a:p>
          <a:p>
            <a:pPr algn="ctr" rtl="1"/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الآتصالات التسويقية المتكاملة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83820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prstClr val="black"/>
                </a:solidFill>
              </a:rPr>
              <a:t>تابع </a:t>
            </a:r>
            <a:r>
              <a:rPr lang="ar-SA" dirty="0" smtClean="0">
                <a:solidFill>
                  <a:prstClr val="black"/>
                </a:solidFill>
              </a:rPr>
              <a:t>تعريف </a:t>
            </a:r>
            <a:r>
              <a:rPr lang="ar-SA" dirty="0">
                <a:solidFill>
                  <a:prstClr val="black"/>
                </a:solidFill>
              </a:rPr>
              <a:t>الآتصالات التسويقية المتكاملة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229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>
                <a:solidFill>
                  <a:prstClr val="black"/>
                </a:solidFill>
              </a:rPr>
              <a:t>مبادئ الآتصالات التسويقية المتكاملة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4478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0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solidFill>
                  <a:prstClr val="black"/>
                </a:solidFill>
              </a:rPr>
              <a:t>الخصائص المميزة لل</a:t>
            </a:r>
            <a:r>
              <a:rPr lang="ar-SA" dirty="0" smtClean="0">
                <a:solidFill>
                  <a:prstClr val="black"/>
                </a:solidFill>
              </a:rPr>
              <a:t>آتصالات </a:t>
            </a:r>
            <a:r>
              <a:rPr lang="ar-SA" dirty="0">
                <a:solidFill>
                  <a:prstClr val="black"/>
                </a:solidFill>
              </a:rPr>
              <a:t>التسويقية المتكاملة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305800" cy="508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solidFill>
                  <a:prstClr val="black"/>
                </a:solidFill>
              </a:rPr>
              <a:t>المنافع المتحققة من </a:t>
            </a:r>
            <a:r>
              <a:rPr lang="ar-SA" dirty="0">
                <a:solidFill>
                  <a:prstClr val="black"/>
                </a:solidFill>
              </a:rPr>
              <a:t>الآتصالات التسويقية المتكاملة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3058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>
                <a:solidFill>
                  <a:prstClr val="black"/>
                </a:solidFill>
              </a:rPr>
              <a:t>الفرق بين الآتصالات التقليدية والمتكاملة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1273320"/>
            <a:ext cx="8437418" cy="520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>
                <a:solidFill>
                  <a:prstClr val="black"/>
                </a:solidFill>
              </a:rPr>
              <a:t>إ</a:t>
            </a:r>
            <a:r>
              <a:rPr lang="ar-SA" dirty="0" smtClean="0">
                <a:solidFill>
                  <a:prstClr val="black"/>
                </a:solidFill>
              </a:rPr>
              <a:t>ستراتيجية الاتصالات التسويقية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2382"/>
            <a:ext cx="8305800" cy="508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8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prstClr val="black"/>
                </a:solidFill>
              </a:rPr>
              <a:t>إستراتيجية الاتصالات 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3058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9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096000" cy="2593975"/>
          </a:xfrm>
        </p:spPr>
        <p:txBody>
          <a:bodyPr/>
          <a:lstStyle/>
          <a:p>
            <a:pPr algn="ctr" rtl="1"/>
            <a:r>
              <a:rPr lang="ar-SA" dirty="0" smtClean="0"/>
              <a:t>هذا والله أعلم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sz="2800" dirty="0" smtClean="0"/>
              <a:t>إنتهت المحاضرة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4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الفصل </a:t>
            </a:r>
            <a:r>
              <a:rPr lang="ar-SA" dirty="0" smtClean="0"/>
              <a:t>الثالث </a:t>
            </a:r>
            <a:br>
              <a:rPr lang="ar-SA" dirty="0" smtClean="0"/>
            </a:br>
            <a:r>
              <a:rPr lang="ar-SA" dirty="0" smtClean="0"/>
              <a:t>الاتصالات </a:t>
            </a:r>
            <a:r>
              <a:rPr lang="ar-SA" dirty="0" smtClean="0"/>
              <a:t>التسويقية </a:t>
            </a:r>
            <a:r>
              <a:rPr lang="ar-SA" dirty="0" smtClean="0"/>
              <a:t>المتكاملة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مقدمة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rgbClr val="1E4224"/>
                </a:solidFill>
                <a:latin typeface="Arial,Bold"/>
              </a:rPr>
              <a:t>يم</a:t>
            </a:r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ثل التسويقٌ الاستجابة الدقيقة لتوجهات و رغبات المستهلك و يعتبر من أكثر</a:t>
            </a:r>
          </a:p>
          <a:p>
            <a:pPr marL="0" indent="0" algn="r" rtl="1">
              <a:buNone/>
            </a:pPr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الوظائف في منظمات الأعمال تطوراو تغيرا.</a:t>
            </a:r>
          </a:p>
          <a:p>
            <a:pPr algn="r" rtl="1"/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تعتبر الاتصالات التسويقية</a:t>
            </a:r>
            <a:r>
              <a:rPr lang="ar-SA" b="1" i="0" u="none" strike="noStrike" dirty="0" smtClean="0">
                <a:solidFill>
                  <a:srgbClr val="1E4224"/>
                </a:solidFill>
                <a:latin typeface="Arial,Bold"/>
              </a:rPr>
              <a:t> </a:t>
            </a:r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المتكاملة من بين الأنشطة الحديثٌة التي بدأ استخدامها</a:t>
            </a:r>
          </a:p>
          <a:p>
            <a:pPr marL="0" indent="0" algn="r" rtl="1">
              <a:buNone/>
            </a:pPr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في منظمات الأعمال.</a:t>
            </a:r>
          </a:p>
          <a:p>
            <a:pPr algn="r" rtl="1"/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تهدف الاتصالات التسويقية المتكاملة إلى تحقيق التواصل مع المشترى بشكل كفؤ</a:t>
            </a:r>
          </a:p>
          <a:p>
            <a:pPr marL="0" indent="0" algn="r" rtl="1">
              <a:buNone/>
            </a:pPr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و فعال دون وجود أي تشوشٌ على متضمنات الرسالة التسويقية</a:t>
            </a:r>
            <a:r>
              <a:rPr lang="ar-SA" b="1" i="0" u="none" strike="noStrike" dirty="0" smtClean="0">
                <a:solidFill>
                  <a:srgbClr val="1E4224"/>
                </a:solidFill>
                <a:latin typeface="Arial,Bold"/>
              </a:rPr>
              <a:t> </a:t>
            </a:r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الموجهة له.</a:t>
            </a:r>
          </a:p>
          <a:p>
            <a:pPr algn="r" rtl="1"/>
            <a:r>
              <a:rPr lang="ar-SA" b="1" i="0" u="none" strike="noStrike" baseline="0" dirty="0" smtClean="0">
                <a:solidFill>
                  <a:srgbClr val="1E4224"/>
                </a:solidFill>
                <a:latin typeface="Arial,Bold"/>
              </a:rPr>
              <a:t>دفع النهج الحديثٌ في الاتصالات إلى اتخاذ هذا المنهج الشمولي مع الجمهور وحيث تم اعتبار الزبون على أنه جزء من المنظمة و له تدخل ف جميع أنشطتها.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2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 مفهوم الآتصالات التسويقية </a:t>
            </a:r>
            <a:r>
              <a:rPr lang="ar-SA" dirty="0" smtClean="0"/>
              <a:t>المتكاملة  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70307"/>
            <a:ext cx="7620000" cy="446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chemeClr val="accent1"/>
                </a:solidFill>
              </a:rPr>
              <a:t>للتذكير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76421"/>
            <a:ext cx="7620000" cy="4448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2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نموذج </a:t>
            </a:r>
            <a:r>
              <a:rPr lang="ar-SA" dirty="0" smtClean="0"/>
              <a:t>الآتصالات </a:t>
            </a:r>
            <a:r>
              <a:rPr lang="ar-SA" dirty="0" smtClean="0"/>
              <a:t>التسويقية المتكاملة 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عناصرمزيج الآتصالات </a:t>
            </a:r>
            <a:r>
              <a:rPr lang="ar-SA" dirty="0" smtClean="0"/>
              <a:t>التسويقية </a:t>
            </a:r>
            <a:r>
              <a:rPr lang="ar-SA" dirty="0" smtClean="0"/>
              <a:t>المتكاملة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475508"/>
            <a:ext cx="8305801" cy="500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تكامل الآتصالات </a:t>
            </a:r>
            <a:r>
              <a:rPr lang="ar-SA" dirty="0" smtClean="0"/>
              <a:t>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تابع </a:t>
            </a:r>
            <a:r>
              <a:rPr lang="ar-SA" dirty="0">
                <a:solidFill>
                  <a:prstClr val="black"/>
                </a:solidFill>
              </a:rPr>
              <a:t>تكامل الآتصالات التسويقية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371600"/>
            <a:ext cx="8257309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67</TotalTime>
  <Words>158</Words>
  <Application>Microsoft Office PowerPoint</Application>
  <PresentationFormat>On-screen Show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(BUS-417)مقررالآتصالات التسويقية </vt:lpstr>
      <vt:lpstr>الفصل الثالث  الاتصالات التسويقية المتكاملة </vt:lpstr>
      <vt:lpstr>مقدمة  </vt:lpstr>
      <vt:lpstr> مفهوم الآتصالات التسويقية المتكاملة  </vt:lpstr>
      <vt:lpstr>للتذكير</vt:lpstr>
      <vt:lpstr>نموذج الآتصالات التسويقية المتكاملة  </vt:lpstr>
      <vt:lpstr>عناصرمزيج الآتصالات التسويقية المتكاملة </vt:lpstr>
      <vt:lpstr>تكامل الآتصالات التسويقية </vt:lpstr>
      <vt:lpstr>تابع تكامل الآتصالات التسويقية </vt:lpstr>
      <vt:lpstr>تعريف الآتصالات التسويقية المتكاملة </vt:lpstr>
      <vt:lpstr>تابع تعريف الآتصالات التسويقية المتكاملة </vt:lpstr>
      <vt:lpstr>مبادئ الآتصالات التسويقية المتكاملة </vt:lpstr>
      <vt:lpstr>الخصائص المميزة للآتصالات التسويقية المتكاملة </vt:lpstr>
      <vt:lpstr>المنافع المتحققة من الآتصالات التسويقية المتكاملة </vt:lpstr>
      <vt:lpstr>الفرق بين الآتصالات التقليدية والمتكاملة </vt:lpstr>
      <vt:lpstr>إستراتيجية الاتصالات التسويقية  </vt:lpstr>
      <vt:lpstr>إستراتيجية الاتصالات التسويقية </vt:lpstr>
      <vt:lpstr>هذا والله أعلم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(BUS-417)مقررالآتصالات التسويقية</dc:title>
  <dc:creator>Hilal</dc:creator>
  <cp:lastModifiedBy>Hilal</cp:lastModifiedBy>
  <cp:revision>7</cp:revision>
  <dcterms:created xsi:type="dcterms:W3CDTF">2012-09-29T22:00:39Z</dcterms:created>
  <dcterms:modified xsi:type="dcterms:W3CDTF">2012-09-29T23:08:02Z</dcterms:modified>
</cp:coreProperties>
</file>