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659BF3-93FD-4219-9579-2835A526A9E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75561E-811E-4AF3-B4D9-155749DC49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(BUS-417)</a:t>
            </a:r>
            <a:r>
              <a:rPr lang="ar-SA" dirty="0" smtClean="0"/>
              <a:t>مقررالآتصالات التسويقية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إعداد</a:t>
            </a:r>
          </a:p>
          <a:p>
            <a:r>
              <a:rPr lang="ar-SA" dirty="0" smtClean="0"/>
              <a:t>هلال حسين علي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6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النموذج المبسط في الآتصالات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40" y="2590800"/>
            <a:ext cx="772477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038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067143"/>
            <a:ext cx="7408862" cy="266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عملية الآتصال الناجحة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8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2782608"/>
            <a:ext cx="7408862" cy="323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الآتصالات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6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8684" y="2674938"/>
            <a:ext cx="6014570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تابع: تعريف الآتصالات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26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22434" y="2901581"/>
            <a:ext cx="6707070" cy="299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خطوات الآتصالات الشخصية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3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4335" y="3231863"/>
            <a:ext cx="3963268" cy="233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بعض الخطوات لزيادة مهارات الآتصالات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6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077504"/>
            <a:ext cx="7408862" cy="264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الاتصالات في منظمات الأعمال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19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أشكال الآتصالات في منظمات الأعمال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84582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879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2760751"/>
            <a:ext cx="7408862" cy="327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تابع: </a:t>
            </a:r>
            <a:r>
              <a:rPr lang="ar-SA" dirty="0">
                <a:solidFill>
                  <a:prstClr val="black"/>
                </a:solidFill>
              </a:rPr>
              <a:t>أشكال الآتصالات في منظمات الأعمال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82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582372"/>
            <a:ext cx="7408862" cy="163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>تابع: أشكال الآتصالات في منظمات الأعمال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3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ar-SA" dirty="0" smtClean="0"/>
              <a:t>الساعات المكتبية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391400" cy="4038600"/>
          </a:xfrm>
        </p:spPr>
        <p:txBody>
          <a:bodyPr/>
          <a:lstStyle/>
          <a:p>
            <a:pPr marL="365760" lvl="0" indent="-283464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السبت: </a:t>
            </a:r>
          </a:p>
          <a:p>
            <a:pPr marL="365760" lvl="0" indent="-283464" algn="r" rtl="1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      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02:00 –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1:00 </a:t>
            </a:r>
          </a:p>
          <a:p>
            <a:pPr marL="365760" lvl="0" indent="-283464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 smtClean="0">
                <a:solidFill>
                  <a:prstClr val="black"/>
                </a:solidFill>
                <a:latin typeface="Gill Sans MT"/>
              </a:rPr>
              <a:t>الأثنين </a:t>
            </a:r>
            <a:endParaRPr lang="ar-SA" dirty="0">
              <a:solidFill>
                <a:prstClr val="black"/>
              </a:solidFill>
              <a:latin typeface="Gill Sans MT"/>
            </a:endParaRPr>
          </a:p>
          <a:p>
            <a:pPr marL="365760" lvl="0" indent="-283464" algn="r" rtl="1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     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12:30 – 11:00</a:t>
            </a:r>
            <a:endParaRPr lang="ar-SA" dirty="0">
              <a:solidFill>
                <a:prstClr val="black"/>
              </a:solidFill>
              <a:latin typeface="Gill Sans MT"/>
            </a:endParaRPr>
          </a:p>
          <a:p>
            <a:pPr marL="365760" lvl="0" indent="-283464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كلية إدارة الأعمال - الدور الرابع </a:t>
            </a:r>
            <a:endParaRPr lang="ar-SA" dirty="0" smtClean="0">
              <a:solidFill>
                <a:prstClr val="black"/>
              </a:solidFill>
              <a:latin typeface="Gill Sans MT"/>
            </a:endParaRPr>
          </a:p>
          <a:p>
            <a:pPr marL="365760" lvl="0" indent="-283464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 smtClean="0">
                <a:solidFill>
                  <a:prstClr val="black"/>
                </a:solidFill>
                <a:latin typeface="Gill Sans MT"/>
              </a:rPr>
              <a:t>البريد الألكتروني: </a:t>
            </a:r>
            <a:r>
              <a:rPr lang="en-US" dirty="0" smtClean="0">
                <a:solidFill>
                  <a:prstClr val="black"/>
                </a:solidFill>
                <a:latin typeface="Gill Sans MT"/>
              </a:rPr>
              <a:t>helal167@hotmail.com</a:t>
            </a:r>
            <a:endParaRPr lang="en-US" dirty="0">
              <a:solidFill>
                <a:prstClr val="black"/>
              </a:solidFill>
              <a:latin typeface="Gill Sans MT"/>
            </a:endParaRP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20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تتمثل حاجة المنظمات للآتصالات في التالي: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حاجة المنظمات للآتصالات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0400"/>
            <a:ext cx="80772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785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endParaRPr lang="ar-SA" dirty="0"/>
          </a:p>
          <a:p>
            <a:pPr marL="0" indent="0" algn="ctr">
              <a:buNone/>
            </a:pPr>
            <a:r>
              <a:rPr lang="ar-SA" sz="3600" dirty="0" smtClean="0"/>
              <a:t>نهاية الفصل الأول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1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SA" dirty="0" smtClean="0"/>
          </a:p>
          <a:p>
            <a:pPr marL="0" indent="0" algn="ctr" rtl="1">
              <a:buNone/>
            </a:pPr>
            <a:endParaRPr lang="ar-SA" dirty="0"/>
          </a:p>
          <a:p>
            <a:pPr marL="0" indent="0" algn="ctr" rtl="1">
              <a:buNone/>
            </a:pPr>
            <a:endParaRPr lang="ar-SA" dirty="0" smtClean="0"/>
          </a:p>
          <a:p>
            <a:pPr marL="0" indent="0" algn="ctr" rtl="1">
              <a:buNone/>
            </a:pPr>
            <a:r>
              <a:rPr lang="ar-SA" dirty="0" smtClean="0"/>
              <a:t>كتاب الآتصالات التسويقية والترويج </a:t>
            </a:r>
          </a:p>
          <a:p>
            <a:pPr marL="0" indent="0" algn="ctr" rtl="1">
              <a:buNone/>
            </a:pPr>
            <a:r>
              <a:rPr lang="ar-SA" dirty="0" smtClean="0"/>
              <a:t>للدكتور/ ثامرالبكري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المواد التدرسية والمراجع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4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الالتزام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بوقت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المحاضرة .</a:t>
            </a:r>
          </a:p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تأدية متطلبات المقرر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الفصلية مثال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( اختبارات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شهرية ودورية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،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بحوث خاصة بالمقرر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،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فريق عمل). </a:t>
            </a:r>
            <a:endParaRPr lang="ar-SA" dirty="0">
              <a:solidFill>
                <a:prstClr val="black"/>
              </a:solidFill>
              <a:latin typeface="Gill Sans MT"/>
            </a:endParaRPr>
          </a:p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المشاركة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بفاعلية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في المحاضرة </a:t>
            </a:r>
            <a:r>
              <a:rPr lang="ar-SA" dirty="0" smtClean="0">
                <a:solidFill>
                  <a:prstClr val="black"/>
                </a:solidFill>
                <a:latin typeface="Gill Sans MT"/>
              </a:rPr>
              <a:t>وضمن </a:t>
            </a:r>
            <a:r>
              <a:rPr lang="ar-SA" dirty="0">
                <a:solidFill>
                  <a:prstClr val="black"/>
                </a:solidFill>
                <a:latin typeface="Gill Sans MT"/>
              </a:rPr>
              <a:t>فرق العمل.</a:t>
            </a:r>
          </a:p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فهم المقرر وليس الحفظ لغرض النجاح.</a:t>
            </a:r>
          </a:p>
          <a:p>
            <a:pPr marL="365760" lvl="0" indent="-283464" algn="just" rtl="1"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ar-SA" dirty="0">
                <a:solidFill>
                  <a:prstClr val="black"/>
                </a:solidFill>
                <a:latin typeface="Gill Sans MT"/>
              </a:rPr>
              <a:t>إحضار الكتاب المقرر في كل محاضرة.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متطلبات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8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الأول: الاتصالات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6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2687205"/>
            <a:ext cx="7408862" cy="3426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مفهوم الآتصالات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2734607"/>
            <a:ext cx="7408862" cy="333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مفهوم الآتصالات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3271655"/>
            <a:ext cx="7408862" cy="2257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prstClr val="black"/>
                </a:solidFill>
              </a:rPr>
              <a:t>تابع مفهوم الآتصالات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538" y="2777028"/>
            <a:ext cx="7408862" cy="324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الآتصالات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47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</TotalTime>
  <Words>157</Words>
  <Application>Microsoft Office PowerPoint</Application>
  <PresentationFormat>On-screen Show (4:3)</PresentationFormat>
  <Paragraphs>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(BUS-417)مقررالآتصالات التسويقية </vt:lpstr>
      <vt:lpstr>الساعات المكتبية </vt:lpstr>
      <vt:lpstr>المواد التدرسية والمراجع </vt:lpstr>
      <vt:lpstr>متطلبات </vt:lpstr>
      <vt:lpstr>الفصل الأول: الاتصالات </vt:lpstr>
      <vt:lpstr>مفهوم الآتصالات </vt:lpstr>
      <vt:lpstr>تابع مفهوم الآتصالات </vt:lpstr>
      <vt:lpstr>تابع مفهوم الآتصالات </vt:lpstr>
      <vt:lpstr>خصائص الآتصالات </vt:lpstr>
      <vt:lpstr>النموذج المبسط في الآتصالات </vt:lpstr>
      <vt:lpstr>خصائص عملية الآتصال الناجحة </vt:lpstr>
      <vt:lpstr>تعريف الآتصالات </vt:lpstr>
      <vt:lpstr>تابع: تعريف الآتصالات </vt:lpstr>
      <vt:lpstr>خطوات الآتصالات الشخصية </vt:lpstr>
      <vt:lpstr>بعض الخطوات لزيادة مهارات الآتصالات </vt:lpstr>
      <vt:lpstr>الاتصالات في منظمات الأعمال</vt:lpstr>
      <vt:lpstr>أشكال الآتصالات في منظمات الأعمال </vt:lpstr>
      <vt:lpstr>تابع: أشكال الآتصالات في منظمات الأعمال </vt:lpstr>
      <vt:lpstr>تابع: أشكال الآتصالات في منظمات الأعمال </vt:lpstr>
      <vt:lpstr>حاجة المنظمات للآتصالات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(BUS-417)مقرر الآتصالات التسويقية</dc:title>
  <dc:creator>Hilal</dc:creator>
  <cp:lastModifiedBy>Hilal</cp:lastModifiedBy>
  <cp:revision>8</cp:revision>
  <dcterms:created xsi:type="dcterms:W3CDTF">2012-09-15T22:20:57Z</dcterms:created>
  <dcterms:modified xsi:type="dcterms:W3CDTF">2012-10-08T14:23:37Z</dcterms:modified>
</cp:coreProperties>
</file>