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ADAB71-5DD2-4BAC-B3C6-9E5296A89DA1}" type="datetimeFigureOut">
              <a:rPr lang="en-US" smtClean="0"/>
              <a:t>11/24/2012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مقرر الاتصالات التسويقية </a:t>
            </a:r>
            <a:r>
              <a:rPr lang="en-US" dirty="0">
                <a:solidFill>
                  <a:srgbClr val="675E47"/>
                </a:solidFill>
              </a:rPr>
              <a:t>(BUS-417)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dirty="0" smtClean="0"/>
              <a:t>إعداد</a:t>
            </a:r>
          </a:p>
          <a:p>
            <a:pPr algn="ctr" rtl="1"/>
            <a:r>
              <a:rPr lang="ar-SA" dirty="0" smtClean="0"/>
              <a:t>هلال حسين علي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8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106" y="457200"/>
            <a:ext cx="7620000" cy="1143000"/>
          </a:xfrm>
        </p:spPr>
        <p:txBody>
          <a:bodyPr/>
          <a:lstStyle/>
          <a:p>
            <a:pPr algn="ctr" rtl="1"/>
            <a:r>
              <a:rPr lang="ar-SA" dirty="0"/>
              <a:t>تابع أهداف الأعلان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06" y="2057400"/>
            <a:ext cx="7620000" cy="304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87717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4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تابع أهداف الأعلان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8676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أنواع الأعلان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771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0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الوسائل المستخدمة في الأعلان التجاري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581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98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/>
              <a:t> ميزانية الأعلان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676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7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 smtClean="0">
                <a:solidFill>
                  <a:srgbClr val="675E47"/>
                </a:solidFill>
              </a:rPr>
              <a:t> تابع </a:t>
            </a:r>
            <a:r>
              <a:rPr lang="ar-SA" dirty="0" smtClean="0"/>
              <a:t>ميزانية </a:t>
            </a:r>
            <a:r>
              <a:rPr lang="ar-SA" dirty="0"/>
              <a:t>الأعلان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581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21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6096000" cy="2593975"/>
          </a:xfrm>
        </p:spPr>
        <p:txBody>
          <a:bodyPr/>
          <a:lstStyle/>
          <a:p>
            <a:pPr algn="ctr" rtl="1"/>
            <a:r>
              <a:rPr lang="ar-SA" dirty="0" smtClean="0"/>
              <a:t>هذا والله أعلم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sz="2800" dirty="0" smtClean="0"/>
              <a:t>إنتهت المحاضرة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4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الفصل </a:t>
            </a:r>
            <a:r>
              <a:rPr lang="ar-SA" dirty="0" smtClean="0"/>
              <a:t>السابع  </a:t>
            </a:r>
            <a:br>
              <a:rPr lang="ar-SA" dirty="0" smtClean="0"/>
            </a:br>
            <a:r>
              <a:rPr lang="ar-SA" dirty="0" smtClean="0"/>
              <a:t>الإعلان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1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مقدمة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8676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72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مفهوم الإعلان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86765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8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rgbClr val="675E47"/>
                </a:solidFill>
              </a:rPr>
              <a:t>عناصرتعريف الإعلان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581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2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أنواع الأعلان 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676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تابع أنواع الأعلان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48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2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152400"/>
            <a:ext cx="7620000" cy="960438"/>
          </a:xfrm>
        </p:spPr>
        <p:txBody>
          <a:bodyPr/>
          <a:lstStyle/>
          <a:p>
            <a:pPr algn="ctr" rtl="1"/>
            <a:r>
              <a:rPr lang="ar-SA" dirty="0" smtClean="0"/>
              <a:t>أهداف الأعلان 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48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تابع أهداف </a:t>
            </a:r>
            <a:r>
              <a:rPr lang="ar-SA" dirty="0"/>
              <a:t>الأعلان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5812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240</TotalTime>
  <Words>52</Words>
  <Application>Microsoft Office PowerPoint</Application>
  <PresentationFormat>On-screen Show (4:3)</PresentationFormat>
  <Paragraphs>19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مقرر الاتصالات التسويقية (BUS-417)</vt:lpstr>
      <vt:lpstr>الفصل السابع   الإعلان    </vt:lpstr>
      <vt:lpstr>مقدمة  </vt:lpstr>
      <vt:lpstr>مفهوم الإعلان </vt:lpstr>
      <vt:lpstr>عناصرتعريف الإعلان</vt:lpstr>
      <vt:lpstr>أنواع الأعلان  </vt:lpstr>
      <vt:lpstr>تابع أنواع الأعلان</vt:lpstr>
      <vt:lpstr>أهداف الأعلان  </vt:lpstr>
      <vt:lpstr>تابع أهداف الأعلان </vt:lpstr>
      <vt:lpstr>تابع أهداف الأعلان  </vt:lpstr>
      <vt:lpstr>تابع أهداف الأعلان </vt:lpstr>
      <vt:lpstr>أنواع الأعلان  </vt:lpstr>
      <vt:lpstr>الوسائل المستخدمة في الأعلان التجاري </vt:lpstr>
      <vt:lpstr> ميزانية الأعلان </vt:lpstr>
      <vt:lpstr> تابع ميزانية الأعلان </vt:lpstr>
      <vt:lpstr>هذا والله أعلم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(BUS-417)مقررالآتصالات التسويقية</dc:title>
  <dc:creator>Hilal</dc:creator>
  <cp:lastModifiedBy>Hilal</cp:lastModifiedBy>
  <cp:revision>18</cp:revision>
  <dcterms:created xsi:type="dcterms:W3CDTF">2012-09-29T22:00:39Z</dcterms:created>
  <dcterms:modified xsi:type="dcterms:W3CDTF">2012-11-24T15:26:44Z</dcterms:modified>
</cp:coreProperties>
</file>