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8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11/17/2012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مقرر الاتصالات التسويقية </a:t>
            </a:r>
            <a:r>
              <a:rPr lang="en-US" dirty="0">
                <a:solidFill>
                  <a:srgbClr val="675E47"/>
                </a:solidFill>
              </a:rPr>
              <a:t>(BUS-417)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6" y="457200"/>
            <a:ext cx="7620000" cy="1143000"/>
          </a:xfrm>
        </p:spPr>
        <p:txBody>
          <a:bodyPr/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6" y="2057400"/>
            <a:ext cx="76200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782955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مراحل عملية الشراء وأثر الترويج فيها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77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48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39075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48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تابع </a:t>
            </a:r>
            <a:r>
              <a:rPr lang="ar-SA" dirty="0" smtClean="0">
                <a:solidFill>
                  <a:srgbClr val="675E47"/>
                </a:solidFill>
              </a:rPr>
              <a:t>مراحل </a:t>
            </a:r>
            <a:r>
              <a:rPr lang="ar-SA" dirty="0">
                <a:solidFill>
                  <a:srgbClr val="675E47"/>
                </a:solidFill>
              </a:rPr>
              <a:t>عملية الشراء وأثر الترويج فيها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295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675E47"/>
                </a:solidFill>
              </a:rPr>
              <a:t>تابع مراحل عملية الشراء وأثر الترويج فيها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78105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73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ال</a:t>
            </a:r>
            <a:r>
              <a:rPr lang="ar-SA" dirty="0" smtClean="0"/>
              <a:t>سادس</a:t>
            </a:r>
            <a:r>
              <a:rPr lang="ar-SA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الترويج وسلوك المستهلك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7914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دراسة سلوك المستهلك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295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تعريف </a:t>
            </a:r>
            <a:r>
              <a:rPr lang="ar-SA" dirty="0" smtClean="0">
                <a:solidFill>
                  <a:srgbClr val="675E47"/>
                </a:solidFill>
              </a:rPr>
              <a:t>سلوك المستهلك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8581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سلوك المستهلك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782955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العوامل المؤثرة في سلوك المستهلك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848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7620000" cy="960438"/>
          </a:xfrm>
        </p:spPr>
        <p:txBody>
          <a:bodyPr/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7456"/>
            <a:ext cx="7810500" cy="535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تابع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33474"/>
            <a:ext cx="781050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215</TotalTime>
  <Words>57</Words>
  <Application>Microsoft Office PowerPoint</Application>
  <PresentationFormat>On-screen Show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مقرر الاتصالات التسويقية (BUS-417)</vt:lpstr>
      <vt:lpstr>الفصل السادس  الترويج وسلوك المستهلك   </vt:lpstr>
      <vt:lpstr>مقدمة  </vt:lpstr>
      <vt:lpstr>دراسة سلوك المستهلك </vt:lpstr>
      <vt:lpstr>تعريف سلوك المستهلك </vt:lpstr>
      <vt:lpstr>سلوك المستهلك </vt:lpstr>
      <vt:lpstr>العوامل المؤثرة في سلوك المستهلك</vt:lpstr>
      <vt:lpstr>تابع </vt:lpstr>
      <vt:lpstr>تابع </vt:lpstr>
      <vt:lpstr>تابع </vt:lpstr>
      <vt:lpstr>مراحل عملية الشراء وأثر الترويج فيها </vt:lpstr>
      <vt:lpstr>تابع </vt:lpstr>
      <vt:lpstr>تابع </vt:lpstr>
      <vt:lpstr>تابع </vt:lpstr>
      <vt:lpstr>تابع مراحل عملية الشراء وأثر الترويج فيها </vt:lpstr>
      <vt:lpstr>تابع مراحل عملية الشراء وأثر الترويج فيها 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16</cp:revision>
  <dcterms:created xsi:type="dcterms:W3CDTF">2012-09-29T22:00:39Z</dcterms:created>
  <dcterms:modified xsi:type="dcterms:W3CDTF">2012-11-17T21:23:39Z</dcterms:modified>
</cp:coreProperties>
</file>