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92540A-30CB-45ED-B873-99327052F53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382EA-4E51-4439-8B47-1E47A24B8AA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(BUS-417)</a:t>
            </a:r>
            <a:r>
              <a:rPr lang="ar-SA" dirty="0" smtClean="0"/>
              <a:t>مقررالآتصالات التسويقية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إعداد</a:t>
            </a:r>
          </a:p>
          <a:p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79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28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تابع: </a:t>
            </a:r>
            <a:r>
              <a:rPr lang="ar-SA" dirty="0">
                <a:solidFill>
                  <a:prstClr val="black"/>
                </a:solidFill>
              </a:rPr>
              <a:t>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229600" cy="437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07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689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8229600" cy="386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71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32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067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471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229600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62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29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86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prstClr val="black"/>
                </a:solidFill>
              </a:rPr>
              <a:t>تابع:  عناصر نظام الآتصالات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229600" cy="279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761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08888"/>
          </a:xfrm>
        </p:spPr>
        <p:txBody>
          <a:bodyPr/>
          <a:lstStyle/>
          <a:p>
            <a:r>
              <a:rPr lang="ar-SA" dirty="0" smtClean="0"/>
              <a:t>أهداف الآتصالات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90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متطلبات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الالتزام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بوقت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المحاضرة .</a:t>
            </a: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تأدية متطلبات المقرر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الفصلية مثال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( اختبارات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شهرية ودورية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،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بحوث خاصة بالمقرر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،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فريق عمل). </a:t>
            </a:r>
            <a:endParaRPr lang="ar-SA" dirty="0">
              <a:solidFill>
                <a:prstClr val="black"/>
              </a:solidFill>
              <a:latin typeface="Gill Sans MT"/>
            </a:endParaRP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المشاركة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بفاعلية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في المحاضرة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وضمن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فرق العمل.</a:t>
            </a: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فهم المقرر وليس الحفظ لغرض النجاح.</a:t>
            </a: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إحضار الكتاب المقرر في كل محاضرة.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89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مؤشرات تحديد أهداف الآتصالات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983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ar-SA" sz="3600" dirty="0" smtClean="0"/>
              <a:t>نهاية الفصل الثاني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940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الثاني: الاتصالات التسويقية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0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 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68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مفهوم الآتصالات التسويقية 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477" y="1935163"/>
            <a:ext cx="7877046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77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accent1"/>
                </a:solidFill>
              </a:rPr>
              <a:t>تابع مفهوم </a:t>
            </a:r>
            <a:r>
              <a:rPr lang="ar-SA" dirty="0" smtClean="0">
                <a:solidFill>
                  <a:schemeClr val="accent1"/>
                </a:solidFill>
              </a:rPr>
              <a:t>الآتصالات التسويقية  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78586"/>
            <a:ext cx="8229600" cy="410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16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تعريق الآتصالات الاتصالات التسويقية 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29600" cy="273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71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عناصرالآتصالات التسويقية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29600" cy="377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4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نموذج عملية الآتصالات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720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131</Words>
  <Application>Microsoft Office PowerPoint</Application>
  <PresentationFormat>On-screen Show (4:3)</PresentationFormat>
  <Paragraphs>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(BUS-417)مقررالآتصالات التسويقية </vt:lpstr>
      <vt:lpstr>متطلبات </vt:lpstr>
      <vt:lpstr>الفصل الثاني: الاتصالات التسويقية  </vt:lpstr>
      <vt:lpstr>مقدمة  </vt:lpstr>
      <vt:lpstr> مفهوم الآتصالات التسويقية  </vt:lpstr>
      <vt:lpstr>تابع مفهوم الآتصالات التسويقية  </vt:lpstr>
      <vt:lpstr>تعريق الآتصالات الاتصالات التسويقية  </vt:lpstr>
      <vt:lpstr>عناصرالآتصالات التسويقية </vt:lpstr>
      <vt:lpstr>نموذج عملية الآتصالات التسويقية </vt:lpstr>
      <vt:lpstr> عناصر نظام الآتصالات </vt:lpstr>
      <vt:lpstr>تابع:  عناصر نظام الآتصالات </vt:lpstr>
      <vt:lpstr>تابع:  عناصر نظام الآتصالات </vt:lpstr>
      <vt:lpstr>تابع:  عناصر نظام الآتصالات </vt:lpstr>
      <vt:lpstr>تابع:  عناصر نظام الآتصالات </vt:lpstr>
      <vt:lpstr>تابع:  عناصر نظام الآتصالات </vt:lpstr>
      <vt:lpstr>تابع:  عناصر نظام الآتصالات </vt:lpstr>
      <vt:lpstr>تابع:  عناصر نظام الآتصالات </vt:lpstr>
      <vt:lpstr>تابع:  عناصر نظام الآتصالات </vt:lpstr>
      <vt:lpstr>أهداف الآتصالات التسويقية </vt:lpstr>
      <vt:lpstr>مؤشرات تحديد أهداف الآتصالات التسويقية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4</cp:revision>
  <dcterms:created xsi:type="dcterms:W3CDTF">2012-09-17T18:42:10Z</dcterms:created>
  <dcterms:modified xsi:type="dcterms:W3CDTF">2012-10-08T14:29:59Z</dcterms:modified>
</cp:coreProperties>
</file>