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10/8/2012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مقرر الاتصالات التسويقية </a:t>
            </a:r>
            <a:r>
              <a:rPr lang="en-US" dirty="0">
                <a:solidFill>
                  <a:srgbClr val="675E47"/>
                </a:solidFill>
              </a:rPr>
              <a:t>(BUS-417)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6" y="457200"/>
            <a:ext cx="7620000" cy="1143000"/>
          </a:xfrm>
        </p:spPr>
        <p:txBody>
          <a:bodyPr/>
          <a:lstStyle/>
          <a:p>
            <a:pPr algn="ctr" rtl="1"/>
            <a:r>
              <a:rPr lang="ar-SA" dirty="0" smtClean="0"/>
              <a:t>التخطيط للترويج ودورة حياة 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6" y="2057400"/>
            <a:ext cx="76200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7948613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التخطيط للترويج ودورة حياة 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5413"/>
            <a:ext cx="7848600" cy="50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تابع:</a:t>
            </a:r>
            <a:r>
              <a:rPr lang="ar-SA" dirty="0">
                <a:solidFill>
                  <a:srgbClr val="675E47"/>
                </a:solidFill>
              </a:rPr>
              <a:t>التخطيط للترويج ودورة حياة 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7247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التخطيط للترويج </a:t>
            </a:r>
            <a:r>
              <a:rPr lang="ar-SA" dirty="0" smtClean="0">
                <a:solidFill>
                  <a:srgbClr val="675E47"/>
                </a:solidFill>
              </a:rPr>
              <a:t>مراحل تبني </a:t>
            </a:r>
            <a:r>
              <a:rPr lang="ar-SA" dirty="0">
                <a:solidFill>
                  <a:srgbClr val="675E47"/>
                </a:solidFill>
              </a:rPr>
              <a:t>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71624"/>
            <a:ext cx="78486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تابع:التخطيط </a:t>
            </a:r>
            <a:r>
              <a:rPr lang="ar-SA" dirty="0">
                <a:solidFill>
                  <a:srgbClr val="675E47"/>
                </a:solidFill>
              </a:rPr>
              <a:t>للترويج مراحل تبني 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تابع:التخطيط للترويج مراحل تبني المنتج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96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</a:t>
            </a:r>
            <a:r>
              <a:rPr lang="ar-SA" dirty="0" smtClean="0"/>
              <a:t>لرابع </a:t>
            </a:r>
            <a:r>
              <a:rPr lang="ar-SA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التخطيط للاتصالات التسويقية والترويج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6676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 </a:t>
            </a:r>
            <a:r>
              <a:rPr lang="ar-SA" dirty="0" smtClean="0"/>
              <a:t>التخطيط </a:t>
            </a:r>
            <a:r>
              <a:rPr lang="ar-SA" dirty="0"/>
              <a:t>ل</a:t>
            </a:r>
            <a:r>
              <a:rPr lang="ar-SA" dirty="0" smtClean="0"/>
              <a:t>لآتصالات التسويقية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433513"/>
            <a:ext cx="78486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 </a:t>
            </a:r>
            <a:r>
              <a:rPr lang="ar-SA" dirty="0" smtClean="0">
                <a:solidFill>
                  <a:srgbClr val="675E47"/>
                </a:solidFill>
              </a:rPr>
              <a:t>تابع:التخطيط </a:t>
            </a:r>
            <a:r>
              <a:rPr lang="ar-SA" dirty="0">
                <a:solidFill>
                  <a:srgbClr val="675E47"/>
                </a:solidFill>
              </a:rPr>
              <a:t>للآتصالات التسويقية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23988"/>
            <a:ext cx="7848601" cy="505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نموذج التخطيط لعملية الآتصالات التسويقية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عناصر نموذج التخطيط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471613"/>
            <a:ext cx="7848599" cy="500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7620000" cy="960438"/>
          </a:xfrm>
        </p:spPr>
        <p:txBody>
          <a:bodyPr/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تابع:عناصر </a:t>
            </a:r>
            <a:r>
              <a:rPr lang="ar-SA" dirty="0">
                <a:solidFill>
                  <a:srgbClr val="675E47"/>
                </a:solidFill>
              </a:rPr>
              <a:t>نموذج </a:t>
            </a:r>
            <a:r>
              <a:rPr lang="ar-SA" dirty="0" smtClean="0">
                <a:solidFill>
                  <a:srgbClr val="675E47"/>
                </a:solidFill>
              </a:rPr>
              <a:t>التخطيط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77247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تابع:عناصر نموذج التخطيط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78295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</TotalTime>
  <Words>70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مقرر الاتصالات التسويقية (BUS-417)</vt:lpstr>
      <vt:lpstr>الفصل الرابع   التخطيط للاتصالات التسويقية والترويج  </vt:lpstr>
      <vt:lpstr>مقدمة  </vt:lpstr>
      <vt:lpstr> التخطيط للآتصالات التسويقية</vt:lpstr>
      <vt:lpstr> تابع:التخطيط للآتصالات التسويقية</vt:lpstr>
      <vt:lpstr>نموذج التخطيط لعملية الآتصالات التسويقية  </vt:lpstr>
      <vt:lpstr>عناصر نموذج التخطيط</vt:lpstr>
      <vt:lpstr>تابع:عناصر نموذج التخطيط</vt:lpstr>
      <vt:lpstr>تابع:عناصر نموذج التخطيط</vt:lpstr>
      <vt:lpstr>التخطيط للترويج ودورة حياة المنتج</vt:lpstr>
      <vt:lpstr>التخطيط للترويج ودورة حياة المنتج</vt:lpstr>
      <vt:lpstr>تابع:التخطيط للترويج ودورة حياة المنتج</vt:lpstr>
      <vt:lpstr>التخطيط للترويج مراحل تبني المنتج</vt:lpstr>
      <vt:lpstr>تابع:التخطيط للترويج مراحل تبني المنتج</vt:lpstr>
      <vt:lpstr>تابع:التخطيط للترويج مراحل تبني المنتج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11</cp:revision>
  <dcterms:created xsi:type="dcterms:W3CDTF">2012-09-29T22:00:39Z</dcterms:created>
  <dcterms:modified xsi:type="dcterms:W3CDTF">2012-10-08T14:56:04Z</dcterms:modified>
</cp:coreProperties>
</file>