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7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87BE8E-D26A-4155-B061-DFE0C1A1E04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8ADAB71-5DD2-4BAC-B3C6-9E5296A89DA1}" type="datetimeFigureOut">
              <a:rPr lang="en-US" smtClean="0"/>
              <a:t>12/25/2012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 smtClean="0"/>
              <a:t>مقرر الاتصالات التسويقية </a:t>
            </a:r>
            <a:r>
              <a:rPr lang="en-US" dirty="0">
                <a:solidFill>
                  <a:srgbClr val="675E47"/>
                </a:solidFill>
              </a:rPr>
              <a:t>(BUS-417)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dirty="0" smtClean="0"/>
              <a:t>إعداد</a:t>
            </a:r>
          </a:p>
          <a:p>
            <a:pPr algn="ctr" rtl="1"/>
            <a:r>
              <a:rPr lang="ar-SA" dirty="0" smtClean="0"/>
              <a:t>هلال حسين علي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8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05000"/>
            <a:ext cx="6096000" cy="2593975"/>
          </a:xfrm>
        </p:spPr>
        <p:txBody>
          <a:bodyPr/>
          <a:lstStyle/>
          <a:p>
            <a:pPr algn="ctr" rtl="1"/>
            <a:r>
              <a:rPr lang="ar-SA" dirty="0" smtClean="0"/>
              <a:t>هذا والله أعلم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6461760" cy="1066800"/>
          </a:xfrm>
        </p:spPr>
        <p:txBody>
          <a:bodyPr>
            <a:normAutofit/>
          </a:bodyPr>
          <a:lstStyle/>
          <a:p>
            <a:pPr algn="ctr" rtl="1"/>
            <a:r>
              <a:rPr lang="ar-SA" sz="2800" dirty="0" smtClean="0"/>
              <a:t>إنتهت المحاضرة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445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الفصل </a:t>
            </a:r>
            <a:r>
              <a:rPr lang="ar-SA" dirty="0" smtClean="0"/>
              <a:t>ا</a:t>
            </a:r>
            <a:r>
              <a:rPr lang="ar-SA" dirty="0" smtClean="0"/>
              <a:t>لعاشر</a:t>
            </a:r>
            <a:r>
              <a:rPr lang="ar-SA" dirty="0" smtClean="0"/>
              <a:t> 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العلاقات العامة </a:t>
            </a:r>
            <a:r>
              <a:rPr lang="ar-SA" dirty="0" smtClean="0"/>
              <a:t> 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31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مقدمة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20025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9721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تعريف </a:t>
            </a:r>
            <a:r>
              <a:rPr lang="ar-SA" dirty="0" smtClean="0"/>
              <a:t>العلاقات العامة </a:t>
            </a:r>
            <a:r>
              <a:rPr lang="ar-SA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77724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280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solidFill>
                  <a:srgbClr val="675E47"/>
                </a:solidFill>
              </a:rPr>
              <a:t>تشير متضمنات التعريق للآتي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782002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23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  </a:t>
            </a:r>
            <a:r>
              <a:rPr lang="ar-SA" dirty="0" smtClean="0"/>
              <a:t>أهداف العلاقات العامة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8105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318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مهام العلاقات العامة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105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6323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52400"/>
            <a:ext cx="7620000" cy="960438"/>
          </a:xfrm>
        </p:spPr>
        <p:txBody>
          <a:bodyPr/>
          <a:lstStyle/>
          <a:p>
            <a:pPr algn="ctr" rtl="1"/>
            <a:r>
              <a:rPr lang="ar-SA" dirty="0" smtClean="0"/>
              <a:t>تكامل العلاقات العامة مع المزيج الترويجي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762875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7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الوسائل المستخدمة في العلاقات العامة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7800975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4744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267</TotalTime>
  <Words>43</Words>
  <Application>Microsoft Office PowerPoint</Application>
  <PresentationFormat>On-screen Show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مقرر الاتصالات التسويقية (BUS-417)</vt:lpstr>
      <vt:lpstr>الفصل العاشر  العلاقات العامة     </vt:lpstr>
      <vt:lpstr>مقدمة  </vt:lpstr>
      <vt:lpstr>تعريف العلاقات العامة  </vt:lpstr>
      <vt:lpstr>تشير متضمنات التعريق للآتي</vt:lpstr>
      <vt:lpstr>  أهداف العلاقات العامة  </vt:lpstr>
      <vt:lpstr>مهام العلاقات العامة </vt:lpstr>
      <vt:lpstr>تكامل العلاقات العامة مع المزيج الترويجي</vt:lpstr>
      <vt:lpstr>الوسائل المستخدمة في العلاقات العامة </vt:lpstr>
      <vt:lpstr>هذا والله أعلم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(BUS-417)مقررالآتصالات التسويقية</dc:title>
  <dc:creator>Hilal</dc:creator>
  <cp:lastModifiedBy>Hilal</cp:lastModifiedBy>
  <cp:revision>21</cp:revision>
  <dcterms:created xsi:type="dcterms:W3CDTF">2012-09-29T22:00:39Z</dcterms:created>
  <dcterms:modified xsi:type="dcterms:W3CDTF">2012-12-24T22:46:21Z</dcterms:modified>
</cp:coreProperties>
</file>